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6"/>
  </p:notesMasterIdLst>
  <p:sldIdLst>
    <p:sldId id="376" r:id="rId2"/>
    <p:sldId id="377" r:id="rId3"/>
    <p:sldId id="370" r:id="rId4"/>
    <p:sldId id="373" r:id="rId5"/>
  </p:sldIdLst>
  <p:sldSz cx="12192000" cy="6858000"/>
  <p:notesSz cx="6858000" cy="9144000"/>
  <p:embeddedFontLst>
    <p:embeddedFont>
      <p:font typeface="General Sans" pitchFamily="2" charset="77"/>
      <p:regular r:id="rId7"/>
      <p:bold r:id="rId8"/>
      <p:italic r:id="rId9"/>
      <p:boldItalic r:id="rId1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996"/>
    <p:restoredTop sz="94647"/>
  </p:normalViewPr>
  <p:slideViewPr>
    <p:cSldViewPr>
      <p:cViewPr>
        <p:scale>
          <a:sx n="150" d="100"/>
          <a:sy n="150" d="100"/>
        </p:scale>
        <p:origin x="1184" y="112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General Sans" pitchFamily="2"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General Sans" pitchFamily="2" charset="77"/>
              </a:defRPr>
            </a:lvl1pPr>
          </a:lstStyle>
          <a:p>
            <a:fld id="{6DBC0419-08D9-6548-A59D-0DF0F10349F2}" type="datetimeFigureOut">
              <a:rPr lang="en-AD"/>
              <a:pPr/>
              <a:t>18/5/26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General Sans" pitchFamily="2"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General Sans" pitchFamily="2" charset="77"/>
              </a:defRPr>
            </a:lvl1pPr>
          </a:lstStyle>
          <a:p>
            <a:fld id="{D1BDE344-8303-7946-BD16-6F71E47B5945}" type="slidenum">
              <a:rPr lang="en-AD"/>
              <a:pPr/>
              <a:t>‹#›</a:t>
            </a:fld>
            <a:endParaRPr lang="en-AD"/>
          </a:p>
        </p:txBody>
      </p:sp>
    </p:spTree>
    <p:extLst>
      <p:ext uri="{BB962C8B-B14F-4D97-AF65-F5344CB8AC3E}">
        <p14:creationId xmlns:p14="http://schemas.microsoft.com/office/powerpoint/2010/main" val="666425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General Sans" pitchFamily="2" charset="77"/>
        <a:ea typeface="+mn-ea"/>
        <a:cs typeface="+mn-cs"/>
      </a:defRPr>
    </a:lvl1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8.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1284288" y="1512891"/>
            <a:ext cx="8520112" cy="2005009"/>
          </a:xfrm>
          <a:prstGeom prst="rect">
            <a:avLst/>
          </a:prstGeom>
        </p:spPr>
        <p:txBody>
          <a:bodyPr lIns="0" tIns="0" rIns="0" bIns="0" anchor="b" anchorCtr="0">
            <a:normAutofit/>
          </a:bodyPr>
          <a:lstStyle>
            <a:lvl1pPr algn="l">
              <a:lnSpc>
                <a:spcPct val="90000"/>
              </a:lnSpc>
              <a:defRPr sz="48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5208" y="628929"/>
            <a:ext cx="2700000" cy="592684"/>
          </a:xfrm>
          <a:prstGeom prst="rect">
            <a:avLst/>
          </a:prstGeom>
        </p:spPr>
      </p:pic>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1284288" y="3677150"/>
            <a:ext cx="8520112" cy="1667959"/>
          </a:xfrm>
          <a:prstGeom prst="rect">
            <a:avLst/>
          </a:prstGeom>
        </p:spPr>
        <p:txBody>
          <a:bodyPr lIns="0" tIns="0" rIns="0" bIns="0">
            <a:normAutofit/>
          </a:bodyPr>
          <a:lstStyle>
            <a:lvl1pPr marL="0" indent="0">
              <a:lnSpc>
                <a:spcPct val="130000"/>
              </a:lnSpc>
              <a:buFontTx/>
              <a:buNone/>
              <a:defRPr sz="2000" spc="50" baseline="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183778472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01">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1454150" y="1916832"/>
            <a:ext cx="8350250" cy="1774639"/>
          </a:xfrm>
          <a:prstGeom prst="rect">
            <a:avLst/>
          </a:prstGeom>
        </p:spPr>
        <p:txBody>
          <a:bodyPr lIns="0" tIns="0" rIns="0" bIns="0" anchor="b" anchorCtr="0">
            <a:normAutofit/>
          </a:bodyPr>
          <a:lstStyle>
            <a:lvl1pPr algn="l">
              <a:lnSpc>
                <a:spcPct val="90000"/>
              </a:lnSpc>
              <a:defRPr sz="48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85207" y="628928"/>
            <a:ext cx="3439117" cy="754929"/>
          </a:xfrm>
          <a:prstGeom prst="rect">
            <a:avLst/>
          </a:prstGeom>
        </p:spPr>
      </p:pic>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1454150" y="3850721"/>
            <a:ext cx="8350250" cy="1667959"/>
          </a:xfrm>
          <a:prstGeom prst="rect">
            <a:avLst/>
          </a:prstGeom>
        </p:spPr>
        <p:txBody>
          <a:bodyPr lIns="0" tIns="0" rIns="0" bIns="0">
            <a:normAutofit/>
          </a:bodyPr>
          <a:lstStyle>
            <a:lvl1pPr marL="0" indent="0">
              <a:lnSpc>
                <a:spcPct val="130000"/>
              </a:lnSpc>
              <a:buFontTx/>
              <a:buNone/>
              <a:defRPr sz="2000" spc="50" baseline="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2212917647"/>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7" name="Graphic 406">
            <a:extLst>
              <a:ext uri="{FF2B5EF4-FFF2-40B4-BE49-F238E27FC236}">
                <a16:creationId xmlns:a16="http://schemas.microsoft.com/office/drawing/2014/main" id="{37CCEBDF-0BB8-47E7-20C2-0580C49FA3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040216" y="0"/>
            <a:ext cx="4151783" cy="5258925"/>
          </a:xfrm>
          <a:prstGeom prst="rect">
            <a:avLst/>
          </a:prstGeom>
        </p:spPr>
      </p:pic>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5208" y="628929"/>
            <a:ext cx="2700000" cy="592684"/>
          </a:xfrm>
          <a:prstGeom prst="rect">
            <a:avLst/>
          </a:prstGeom>
        </p:spPr>
      </p:pic>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1284288" y="1512891"/>
            <a:ext cx="8520112" cy="2005009"/>
          </a:xfrm>
          <a:prstGeom prst="rect">
            <a:avLst/>
          </a:prstGeom>
        </p:spPr>
        <p:txBody>
          <a:bodyPr lIns="0" tIns="0" rIns="0" bIns="0" anchor="b" anchorCtr="0">
            <a:normAutofit/>
          </a:bodyPr>
          <a:lstStyle>
            <a:lvl1pPr algn="l">
              <a:lnSpc>
                <a:spcPct val="90000"/>
              </a:lnSpc>
              <a:defRPr sz="4800" b="1" cap="all" spc="0" baseline="0">
                <a:solidFill>
                  <a:schemeClr val="bg1"/>
                </a:solidFill>
                <a:latin typeface="+mj-lt"/>
              </a:defRPr>
            </a:lvl1pPr>
          </a:lstStyle>
          <a:p>
            <a:r>
              <a:rPr lang="en-GB"/>
              <a:t>Click to edit Title</a:t>
            </a:r>
            <a:endParaRPr lang="en-US" dirty="0"/>
          </a:p>
        </p:txBody>
      </p:sp>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1284288" y="3677150"/>
            <a:ext cx="8520112" cy="1264737"/>
          </a:xfrm>
          <a:prstGeom prst="rect">
            <a:avLst/>
          </a:prstGeom>
        </p:spPr>
        <p:txBody>
          <a:bodyPr lIns="0" tIns="0" rIns="0" bIns="0">
            <a:normAutofit/>
          </a:bodyPr>
          <a:lstStyle>
            <a:lvl1pPr marL="0" indent="0">
              <a:lnSpc>
                <a:spcPct val="130000"/>
              </a:lnSpc>
              <a:buFontTx/>
              <a:buNone/>
              <a:defRPr sz="200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2778122062"/>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03">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7" name="Graphic 406">
            <a:extLst>
              <a:ext uri="{FF2B5EF4-FFF2-40B4-BE49-F238E27FC236}">
                <a16:creationId xmlns:a16="http://schemas.microsoft.com/office/drawing/2014/main" id="{37CCEBDF-0BB8-47E7-20C2-0580C49FA3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V="1">
            <a:off x="8455132" y="2124635"/>
            <a:ext cx="3736867" cy="4733365"/>
          </a:xfrm>
          <a:prstGeom prst="rect">
            <a:avLst/>
          </a:prstGeom>
        </p:spPr>
      </p:pic>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1284287" y="515409"/>
            <a:ext cx="9636125" cy="2503485"/>
          </a:xfrm>
          <a:prstGeom prst="rect">
            <a:avLst/>
          </a:prstGeom>
        </p:spPr>
        <p:txBody>
          <a:bodyPr lIns="0" tIns="0" rIns="0" bIns="0" anchor="b" anchorCtr="0">
            <a:normAutofit/>
          </a:bodyPr>
          <a:lstStyle>
            <a:lvl1pPr algn="l">
              <a:lnSpc>
                <a:spcPct val="90000"/>
              </a:lnSpc>
              <a:defRPr sz="60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284288" y="5190969"/>
            <a:ext cx="3009900" cy="660711"/>
          </a:xfrm>
          <a:prstGeom prst="rect">
            <a:avLst/>
          </a:prstGeom>
        </p:spPr>
      </p:pic>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1284288" y="3348038"/>
            <a:ext cx="9636124" cy="1171576"/>
          </a:xfrm>
          <a:prstGeom prst="rect">
            <a:avLst/>
          </a:prstGeom>
        </p:spPr>
        <p:txBody>
          <a:bodyPr lIns="0" tIns="0" rIns="0" bIns="0">
            <a:normAutofit/>
          </a:bodyPr>
          <a:lstStyle>
            <a:lvl1pPr marL="0" indent="0">
              <a:lnSpc>
                <a:spcPct val="130000"/>
              </a:lnSpc>
              <a:buFontTx/>
              <a:buNone/>
              <a:defRPr sz="2400" baseline="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72945920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7" name="Graphic 406">
            <a:extLst>
              <a:ext uri="{FF2B5EF4-FFF2-40B4-BE49-F238E27FC236}">
                <a16:creationId xmlns:a16="http://schemas.microsoft.com/office/drawing/2014/main" id="{37CCEBDF-0BB8-47E7-20C2-0580C49FA3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V="1">
            <a:off x="8455132" y="2124635"/>
            <a:ext cx="3736867" cy="4733365"/>
          </a:xfrm>
          <a:prstGeom prst="rect">
            <a:avLst/>
          </a:prstGeom>
        </p:spPr>
      </p:pic>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911424" y="535259"/>
            <a:ext cx="7786527" cy="2982641"/>
          </a:xfrm>
          <a:prstGeom prst="rect">
            <a:avLst/>
          </a:prstGeom>
        </p:spPr>
        <p:txBody>
          <a:bodyPr lIns="0" tIns="0" rIns="0" bIns="0" anchor="b" anchorCtr="0">
            <a:normAutofit/>
          </a:bodyPr>
          <a:lstStyle>
            <a:lvl1pPr algn="l">
              <a:lnSpc>
                <a:spcPct val="90000"/>
              </a:lnSpc>
              <a:defRPr sz="48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609375" y="442139"/>
            <a:ext cx="2125530" cy="466581"/>
          </a:xfrm>
          <a:prstGeom prst="rect">
            <a:avLst/>
          </a:prstGeom>
        </p:spPr>
      </p:pic>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911424" y="3677150"/>
            <a:ext cx="7786527" cy="1844175"/>
          </a:xfrm>
          <a:prstGeom prst="rect">
            <a:avLst/>
          </a:prstGeom>
        </p:spPr>
        <p:txBody>
          <a:bodyPr lIns="0" tIns="0" rIns="0" bIns="0">
            <a:normAutofit/>
          </a:bodyPr>
          <a:lstStyle>
            <a:lvl1pPr marL="0" indent="0">
              <a:lnSpc>
                <a:spcPct val="130000"/>
              </a:lnSpc>
              <a:buFontTx/>
              <a:buNone/>
              <a:defRPr sz="200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3216778945"/>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5">
    <p:bg>
      <p:bgPr>
        <a:blipFill dpi="0" rotWithShape="1">
          <a:blip>
            <a:lum/>
            <a:extLst>
              <a:ext uri="{96DAC541-7B7A-43D3-8B79-37D633B846F1}">
                <asvg:svgBlip xmlns:asvg="http://schemas.microsoft.com/office/drawing/2016/SVG/main" r:embed="rId2"/>
              </a:ext>
            </a:extLst>
          </a:blip>
          <a:srcRect/>
          <a:tile tx="0" ty="0" sx="35000" sy="35000" flip="none" algn="tl"/>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442704-E1F6-2EA2-DCB8-A36CD3ED3E7E}"/>
              </a:ext>
            </a:extLst>
          </p:cNvPr>
          <p:cNvSpPr/>
          <p:nvPr userDrawn="1"/>
        </p:nvSpPr>
        <p:spPr>
          <a:xfrm>
            <a:off x="0" y="0"/>
            <a:ext cx="12192000" cy="6858000"/>
          </a:xfrm>
          <a:prstGeom prst="rect">
            <a:avLst/>
          </a:prstGeom>
          <a:gradFill>
            <a:gsLst>
              <a:gs pos="0">
                <a:schemeClr val="bg1">
                  <a:alpha val="0"/>
                </a:schemeClr>
              </a:gs>
              <a:gs pos="41000">
                <a:schemeClr val="bg1">
                  <a:alpha val="79645"/>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4">
            <a:extLst>
              <a:ext uri="{FF2B5EF4-FFF2-40B4-BE49-F238E27FC236}">
                <a16:creationId xmlns:a16="http://schemas.microsoft.com/office/drawing/2014/main" id="{9ACDDB85-1D8F-9E9A-2BD2-4CFC8FC11037}"/>
              </a:ext>
            </a:extLst>
          </p:cNvPr>
          <p:cNvSpPr>
            <a:spLocks noGrp="1"/>
          </p:cNvSpPr>
          <p:nvPr>
            <p:ph type="body" sz="quarter" idx="11" hasCustomPrompt="1"/>
          </p:nvPr>
        </p:nvSpPr>
        <p:spPr>
          <a:xfrm>
            <a:off x="1284288" y="4349750"/>
            <a:ext cx="5680075" cy="2005014"/>
          </a:xfrm>
          <a:prstGeom prst="rect">
            <a:avLst/>
          </a:prstGeom>
        </p:spPr>
        <p:txBody>
          <a:bodyPr wrap="square" lIns="0" tIns="0" rIns="0" bIns="0" anchor="t" anchorCtr="0">
            <a:noAutofit/>
          </a:bodyPr>
          <a:lstStyle>
            <a:lvl1pPr marL="0" indent="0" algn="l">
              <a:lnSpc>
                <a:spcPct val="130000"/>
              </a:lnSpc>
              <a:buNone/>
              <a:defRPr sz="1800" b="0" i="0">
                <a:solidFill>
                  <a:schemeClr val="accent1"/>
                </a:solidFill>
                <a:latin typeface="+mn-lt"/>
              </a:defRPr>
            </a:lvl1pPr>
            <a:lvl2pPr marL="360000" indent="0">
              <a:buNone/>
              <a:defRPr/>
            </a:lvl2pPr>
            <a:lvl3pPr marL="720000" indent="0">
              <a:buNone/>
              <a:defRPr/>
            </a:lvl3pPr>
            <a:lvl4pPr marL="810000" indent="0">
              <a:buNone/>
              <a:defRPr/>
            </a:lvl4pPr>
            <a:lvl5pPr marL="1080000" indent="0">
              <a:buNone/>
              <a:defRPr/>
            </a:lvl5pPr>
          </a:lstStyle>
          <a:p>
            <a:pPr lvl="0"/>
            <a:r>
              <a:rPr lang="en-GB"/>
              <a:t>Click to edit Text</a:t>
            </a:r>
          </a:p>
        </p:txBody>
      </p:sp>
      <p:pic>
        <p:nvPicPr>
          <p:cNvPr id="6" name="Graphic 5">
            <a:extLst>
              <a:ext uri="{FF2B5EF4-FFF2-40B4-BE49-F238E27FC236}">
                <a16:creationId xmlns:a16="http://schemas.microsoft.com/office/drawing/2014/main" id="{E5BCD276-460F-0665-D956-D15EC41F16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51933" y="509588"/>
            <a:ext cx="2770591" cy="608179"/>
          </a:xfrm>
          <a:prstGeom prst="rect">
            <a:avLst/>
          </a:prstGeom>
        </p:spPr>
      </p:pic>
      <p:sp>
        <p:nvSpPr>
          <p:cNvPr id="9" name="Title 110">
            <a:extLst>
              <a:ext uri="{FF2B5EF4-FFF2-40B4-BE49-F238E27FC236}">
                <a16:creationId xmlns:a16="http://schemas.microsoft.com/office/drawing/2014/main" id="{0D59C006-7918-D959-6FF9-D2A41F82F882}"/>
              </a:ext>
            </a:extLst>
          </p:cNvPr>
          <p:cNvSpPr>
            <a:spLocks noGrp="1"/>
          </p:cNvSpPr>
          <p:nvPr>
            <p:ph type="title" hasCustomPrompt="1"/>
          </p:nvPr>
        </p:nvSpPr>
        <p:spPr>
          <a:xfrm>
            <a:off x="1284288" y="1735139"/>
            <a:ext cx="5680075" cy="2485950"/>
          </a:xfrm>
          <a:prstGeom prst="rect">
            <a:avLst/>
          </a:prstGeom>
        </p:spPr>
        <p:txBody>
          <a:bodyPr wrap="square" lIns="0" tIns="0" rIns="0" bIns="0" anchor="t" anchorCtr="0">
            <a:noAutofit/>
          </a:bodyPr>
          <a:lstStyle>
            <a:lvl1pPr algn="l">
              <a:lnSpc>
                <a:spcPct val="90000"/>
              </a:lnSpc>
              <a:defRPr sz="4200" b="1" cap="all" spc="-100" baseline="0">
                <a:solidFill>
                  <a:schemeClr val="accent1"/>
                </a:solidFill>
              </a:defRPr>
            </a:lvl1pPr>
          </a:lstStyle>
          <a:p>
            <a:r>
              <a:rPr lang="en-GB"/>
              <a:t>Click to edit title</a:t>
            </a:r>
          </a:p>
        </p:txBody>
      </p:sp>
      <p:sp>
        <p:nvSpPr>
          <p:cNvPr id="4" name="Picture Placeholder 3">
            <a:extLst>
              <a:ext uri="{FF2B5EF4-FFF2-40B4-BE49-F238E27FC236}">
                <a16:creationId xmlns:a16="http://schemas.microsoft.com/office/drawing/2014/main" id="{D98774C1-3410-EBFD-F261-5F67B34CB2F3}"/>
              </a:ext>
            </a:extLst>
          </p:cNvPr>
          <p:cNvSpPr>
            <a:spLocks noGrp="1"/>
          </p:cNvSpPr>
          <p:nvPr>
            <p:ph type="pic" sz="quarter" idx="12"/>
          </p:nvPr>
        </p:nvSpPr>
        <p:spPr>
          <a:xfrm>
            <a:off x="8080375" y="1734230"/>
            <a:ext cx="3617913" cy="3617912"/>
          </a:xfrm>
          <a:prstGeom prst="rect">
            <a:avLst/>
          </a:prstGeom>
          <a:solidFill>
            <a:schemeClr val="accent3"/>
          </a:solidFill>
        </p:spPr>
        <p:txBody>
          <a:bodyPr/>
          <a:lstStyle/>
          <a:p>
            <a:endParaRPr lang="en-GB"/>
          </a:p>
        </p:txBody>
      </p:sp>
    </p:spTree>
    <p:extLst>
      <p:ext uri="{BB962C8B-B14F-4D97-AF65-F5344CB8AC3E}">
        <p14:creationId xmlns:p14="http://schemas.microsoft.com/office/powerpoint/2010/main" val="2418280428"/>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6">
    <p:bg>
      <p:bgPr>
        <a:blipFill dpi="0" rotWithShape="1">
          <a:blip>
            <a:lum/>
            <a:extLst>
              <a:ext uri="{96DAC541-7B7A-43D3-8B79-37D633B846F1}">
                <asvg:svgBlip xmlns:asvg="http://schemas.microsoft.com/office/drawing/2016/SVG/main" r:embed="rId2"/>
              </a:ext>
            </a:extLst>
          </a:blip>
          <a:srcRect/>
          <a:stretch>
            <a:fillRect t="-39000" b="-39000"/>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442704-E1F6-2EA2-DCB8-A36CD3ED3E7E}"/>
              </a:ext>
            </a:extLst>
          </p:cNvPr>
          <p:cNvSpPr/>
          <p:nvPr userDrawn="1"/>
        </p:nvSpPr>
        <p:spPr>
          <a:xfrm>
            <a:off x="0" y="0"/>
            <a:ext cx="12192000" cy="6858000"/>
          </a:xfrm>
          <a:prstGeom prst="rect">
            <a:avLst/>
          </a:prstGeom>
          <a:gradFill>
            <a:gsLst>
              <a:gs pos="0">
                <a:schemeClr val="accent1">
                  <a:alpha val="46688"/>
                </a:schemeClr>
              </a:gs>
              <a:gs pos="41000">
                <a:schemeClr val="accent1">
                  <a:alpha val="20000"/>
                </a:scheme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 Placeholder 14">
            <a:extLst>
              <a:ext uri="{FF2B5EF4-FFF2-40B4-BE49-F238E27FC236}">
                <a16:creationId xmlns:a16="http://schemas.microsoft.com/office/drawing/2014/main" id="{9ACDDB85-1D8F-9E9A-2BD2-4CFC8FC11037}"/>
              </a:ext>
            </a:extLst>
          </p:cNvPr>
          <p:cNvSpPr>
            <a:spLocks noGrp="1"/>
          </p:cNvSpPr>
          <p:nvPr>
            <p:ph type="body" sz="quarter" idx="11" hasCustomPrompt="1"/>
          </p:nvPr>
        </p:nvSpPr>
        <p:spPr>
          <a:xfrm>
            <a:off x="839416" y="3517901"/>
            <a:ext cx="10848583" cy="1835150"/>
          </a:xfrm>
          <a:prstGeom prst="rect">
            <a:avLst/>
          </a:prstGeom>
        </p:spPr>
        <p:txBody>
          <a:bodyPr wrap="square" lIns="0" tIns="0" rIns="0" bIns="0" anchor="t" anchorCtr="0">
            <a:noAutofit/>
          </a:bodyPr>
          <a:lstStyle>
            <a:lvl1pPr marL="0" indent="0" algn="l">
              <a:lnSpc>
                <a:spcPct val="130000"/>
              </a:lnSpc>
              <a:buNone/>
              <a:defRPr sz="1800" b="0" i="0">
                <a:solidFill>
                  <a:schemeClr val="bg1"/>
                </a:solidFill>
                <a:latin typeface="+mn-lt"/>
              </a:defRPr>
            </a:lvl1pPr>
            <a:lvl2pPr marL="360000" indent="0">
              <a:buNone/>
              <a:defRPr/>
            </a:lvl2pPr>
            <a:lvl3pPr marL="720000" indent="0">
              <a:buNone/>
              <a:defRPr/>
            </a:lvl3pPr>
            <a:lvl4pPr marL="810000" indent="0">
              <a:buNone/>
              <a:defRPr/>
            </a:lvl4pPr>
            <a:lvl5pPr marL="1080000" indent="0">
              <a:buNone/>
              <a:defRPr/>
            </a:lvl5pPr>
          </a:lstStyle>
          <a:p>
            <a:pPr lvl="0"/>
            <a:r>
              <a:rPr lang="en-GB"/>
              <a:t>Click to edit Text</a:t>
            </a:r>
          </a:p>
        </p:txBody>
      </p:sp>
      <p:pic>
        <p:nvPicPr>
          <p:cNvPr id="6" name="Graphic 5">
            <a:extLst>
              <a:ext uri="{FF2B5EF4-FFF2-40B4-BE49-F238E27FC236}">
                <a16:creationId xmlns:a16="http://schemas.microsoft.com/office/drawing/2014/main" id="{E5BCD276-460F-0665-D956-D15EC41F164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744000" y="404664"/>
            <a:ext cx="1944000" cy="426732"/>
          </a:xfrm>
          <a:prstGeom prst="rect">
            <a:avLst/>
          </a:prstGeom>
        </p:spPr>
      </p:pic>
      <p:sp>
        <p:nvSpPr>
          <p:cNvPr id="9" name="Title 110">
            <a:extLst>
              <a:ext uri="{FF2B5EF4-FFF2-40B4-BE49-F238E27FC236}">
                <a16:creationId xmlns:a16="http://schemas.microsoft.com/office/drawing/2014/main" id="{0D59C006-7918-D959-6FF9-D2A41F82F882}"/>
              </a:ext>
            </a:extLst>
          </p:cNvPr>
          <p:cNvSpPr>
            <a:spLocks noGrp="1"/>
          </p:cNvSpPr>
          <p:nvPr>
            <p:ph type="title" hasCustomPrompt="1"/>
          </p:nvPr>
        </p:nvSpPr>
        <p:spPr>
          <a:xfrm>
            <a:off x="839416" y="509588"/>
            <a:ext cx="8784976" cy="2838450"/>
          </a:xfrm>
          <a:prstGeom prst="rect">
            <a:avLst/>
          </a:prstGeom>
        </p:spPr>
        <p:txBody>
          <a:bodyPr wrap="square" lIns="0" tIns="0" rIns="0" bIns="0" anchor="b" anchorCtr="0">
            <a:noAutofit/>
          </a:bodyPr>
          <a:lstStyle>
            <a:lvl1pPr algn="l">
              <a:lnSpc>
                <a:spcPct val="90000"/>
              </a:lnSpc>
              <a:defRPr sz="4800" b="1" cap="all" baseline="0">
                <a:solidFill>
                  <a:schemeClr val="bg1"/>
                </a:solidFill>
              </a:defRPr>
            </a:lvl1pPr>
          </a:lstStyle>
          <a:p>
            <a:r>
              <a:rPr lang="en-GB"/>
              <a:t>Click to edit title</a:t>
            </a:r>
          </a:p>
        </p:txBody>
      </p:sp>
    </p:spTree>
    <p:extLst>
      <p:ext uri="{BB962C8B-B14F-4D97-AF65-F5344CB8AC3E}">
        <p14:creationId xmlns:p14="http://schemas.microsoft.com/office/powerpoint/2010/main" val="339284882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7">
    <p:bg>
      <p:bgPr>
        <a:blipFill dpi="0" rotWithShape="1">
          <a:blip>
            <a:lum/>
            <a:extLst>
              <a:ext uri="{96DAC541-7B7A-43D3-8B79-37D633B846F1}">
                <asvg:svgBlip xmlns:asvg="http://schemas.microsoft.com/office/drawing/2016/SVG/main" r:embed="rId2"/>
              </a:ext>
            </a:extLst>
          </a:blip>
          <a:srcRect/>
          <a:tile tx="0" ty="0" sx="50000" sy="50000" flip="none" algn="tl"/>
        </a:blipFill>
        <a:effectLst/>
      </p:bgPr>
    </p:bg>
    <p:spTree>
      <p:nvGrpSpPr>
        <p:cNvPr id="1" name=""/>
        <p:cNvGrpSpPr/>
        <p:nvPr/>
      </p:nvGrpSpPr>
      <p:grpSpPr>
        <a:xfrm>
          <a:off x="0" y="0"/>
          <a:ext cx="0" cy="0"/>
          <a:chOff x="0" y="0"/>
          <a:chExt cx="0" cy="0"/>
        </a:xfrm>
      </p:grpSpPr>
      <p:sp>
        <p:nvSpPr>
          <p:cNvPr id="405" name="Rectangle 404">
            <a:extLst>
              <a:ext uri="{FF2B5EF4-FFF2-40B4-BE49-F238E27FC236}">
                <a16:creationId xmlns:a16="http://schemas.microsoft.com/office/drawing/2014/main" id="{BE5CEA1F-8BDA-19BC-9F32-23703EBF1C49}"/>
              </a:ext>
            </a:extLst>
          </p:cNvPr>
          <p:cNvSpPr/>
          <p:nvPr userDrawn="1"/>
        </p:nvSpPr>
        <p:spPr>
          <a:xfrm>
            <a:off x="0" y="0"/>
            <a:ext cx="12192000"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7" name="Graphic 406">
            <a:extLst>
              <a:ext uri="{FF2B5EF4-FFF2-40B4-BE49-F238E27FC236}">
                <a16:creationId xmlns:a16="http://schemas.microsoft.com/office/drawing/2014/main" id="{37CCEBDF-0BB8-47E7-20C2-0580C49FA3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V="1">
            <a:off x="8455132" y="2124635"/>
            <a:ext cx="3736867" cy="4733365"/>
          </a:xfrm>
          <a:prstGeom prst="rect">
            <a:avLst/>
          </a:prstGeom>
        </p:spPr>
      </p:pic>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1284288" y="1336675"/>
            <a:ext cx="9636125" cy="2181225"/>
          </a:xfrm>
          <a:prstGeom prst="rect">
            <a:avLst/>
          </a:prstGeom>
        </p:spPr>
        <p:txBody>
          <a:bodyPr lIns="0" tIns="0" rIns="0" bIns="0" anchor="b" anchorCtr="0">
            <a:normAutofit/>
          </a:bodyPr>
          <a:lstStyle>
            <a:lvl1pPr algn="l">
              <a:lnSpc>
                <a:spcPct val="90000"/>
              </a:lnSpc>
              <a:defRPr sz="4800" b="1" cap="all" spc="0" baseline="0">
                <a:solidFill>
                  <a:schemeClr val="bg1"/>
                </a:solidFill>
                <a:latin typeface="+mj-lt"/>
              </a:defRPr>
            </a:lvl1pPr>
          </a:lstStyle>
          <a:p>
            <a:r>
              <a:rPr lang="en-GB"/>
              <a:t>Click to edit Title</a:t>
            </a:r>
            <a:endParaRPr lang="en-US" dirty="0"/>
          </a:p>
        </p:txBody>
      </p:sp>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1284288" y="3677150"/>
            <a:ext cx="9636125" cy="1844175"/>
          </a:xfrm>
          <a:prstGeom prst="rect">
            <a:avLst/>
          </a:prstGeom>
        </p:spPr>
        <p:txBody>
          <a:bodyPr lIns="0" tIns="0" rIns="0" bIns="0">
            <a:normAutofit/>
          </a:bodyPr>
          <a:lstStyle>
            <a:lvl1pPr marL="0" indent="0">
              <a:lnSpc>
                <a:spcPct val="130000"/>
              </a:lnSpc>
              <a:buFontTx/>
              <a:buNone/>
              <a:defRPr sz="200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pic>
        <p:nvPicPr>
          <p:cNvPr id="2" name="Graphic 1">
            <a:extLst>
              <a:ext uri="{FF2B5EF4-FFF2-40B4-BE49-F238E27FC236}">
                <a16:creationId xmlns:a16="http://schemas.microsoft.com/office/drawing/2014/main" id="{064A7887-210E-9496-2DA6-8F860C06EEEA}"/>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5208" y="628929"/>
            <a:ext cx="2700000" cy="592684"/>
          </a:xfrm>
          <a:prstGeom prst="rect">
            <a:avLst/>
          </a:prstGeom>
        </p:spPr>
      </p:pic>
    </p:spTree>
    <p:extLst>
      <p:ext uri="{BB962C8B-B14F-4D97-AF65-F5344CB8AC3E}">
        <p14:creationId xmlns:p14="http://schemas.microsoft.com/office/powerpoint/2010/main" val="4010008660"/>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03">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087AE-8913-A405-6C43-E44273AEC176}"/>
              </a:ext>
            </a:extLst>
          </p:cNvPr>
          <p:cNvSpPr/>
          <p:nvPr userDrawn="1"/>
        </p:nvSpPr>
        <p:spPr>
          <a:xfrm>
            <a:off x="0" y="1588"/>
            <a:ext cx="4124325" cy="68564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5" name="Rectangle 404">
            <a:extLst>
              <a:ext uri="{FF2B5EF4-FFF2-40B4-BE49-F238E27FC236}">
                <a16:creationId xmlns:a16="http://schemas.microsoft.com/office/drawing/2014/main" id="{BE5CEA1F-8BDA-19BC-9F32-23703EBF1C49}"/>
              </a:ext>
            </a:extLst>
          </p:cNvPr>
          <p:cNvSpPr/>
          <p:nvPr userDrawn="1"/>
        </p:nvSpPr>
        <p:spPr>
          <a:xfrm>
            <a:off x="4124324" y="0"/>
            <a:ext cx="8067675"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7" name="Graphic 406">
            <a:extLst>
              <a:ext uri="{FF2B5EF4-FFF2-40B4-BE49-F238E27FC236}">
                <a16:creationId xmlns:a16="http://schemas.microsoft.com/office/drawing/2014/main" id="{37CCEBDF-0BB8-47E7-20C2-0580C49FA35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flipV="1">
            <a:off x="8455132" y="2124635"/>
            <a:ext cx="3736867" cy="4733365"/>
          </a:xfrm>
          <a:prstGeom prst="rect">
            <a:avLst/>
          </a:prstGeom>
        </p:spPr>
      </p:pic>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5072063" y="628929"/>
            <a:ext cx="6626225" cy="2503485"/>
          </a:xfrm>
          <a:prstGeom prst="rect">
            <a:avLst/>
          </a:prstGeom>
        </p:spPr>
        <p:txBody>
          <a:bodyPr lIns="0" tIns="0" rIns="0" bIns="0" anchor="t" anchorCtr="0">
            <a:normAutofit/>
          </a:bodyPr>
          <a:lstStyle>
            <a:lvl1pPr algn="l">
              <a:lnSpc>
                <a:spcPct val="90000"/>
              </a:lnSpc>
              <a:defRPr sz="60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685208" y="628929"/>
            <a:ext cx="2700000" cy="592684"/>
          </a:xfrm>
          <a:prstGeom prst="rect">
            <a:avLst/>
          </a:prstGeom>
        </p:spPr>
      </p:pic>
      <p:sp>
        <p:nvSpPr>
          <p:cNvPr id="4" name="Text Placeholder 3">
            <a:extLst>
              <a:ext uri="{FF2B5EF4-FFF2-40B4-BE49-F238E27FC236}">
                <a16:creationId xmlns:a16="http://schemas.microsoft.com/office/drawing/2014/main" id="{F37A071C-68E4-9A98-62C1-5D6F4E98AEA9}"/>
              </a:ext>
            </a:extLst>
          </p:cNvPr>
          <p:cNvSpPr>
            <a:spLocks noGrp="1"/>
          </p:cNvSpPr>
          <p:nvPr>
            <p:ph type="body" sz="quarter" idx="10" hasCustomPrompt="1"/>
          </p:nvPr>
        </p:nvSpPr>
        <p:spPr>
          <a:xfrm>
            <a:off x="5072062" y="3407272"/>
            <a:ext cx="6626226" cy="1780941"/>
          </a:xfrm>
          <a:prstGeom prst="rect">
            <a:avLst/>
          </a:prstGeom>
        </p:spPr>
        <p:txBody>
          <a:bodyPr lIns="0" tIns="0" rIns="0" bIns="0">
            <a:normAutofit/>
          </a:bodyPr>
          <a:lstStyle>
            <a:lvl1pPr marL="0" indent="0">
              <a:lnSpc>
                <a:spcPct val="130000"/>
              </a:lnSpc>
              <a:buFontTx/>
              <a:buNone/>
              <a:defRPr sz="2400" baseline="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3414132996"/>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03">
    <p:bg>
      <p:bgPr>
        <a:blipFill dpi="0" rotWithShape="1">
          <a:blip>
            <a:lum/>
            <a:extLst>
              <a:ext uri="{96DAC541-7B7A-43D3-8B79-37D633B846F1}">
                <asvg:svgBlip xmlns:asvg="http://schemas.microsoft.com/office/drawing/2016/SVG/main" r:embed="rId2"/>
              </a:ext>
            </a:extLst>
          </a:blip>
          <a:srcRect/>
          <a:tile tx="0" ty="0" sx="60000" sy="60000" flip="none" algn="ctr"/>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E087AE-8913-A405-6C43-E44273AEC176}"/>
              </a:ext>
            </a:extLst>
          </p:cNvPr>
          <p:cNvSpPr/>
          <p:nvPr userDrawn="1"/>
        </p:nvSpPr>
        <p:spPr>
          <a:xfrm>
            <a:off x="0" y="1588"/>
            <a:ext cx="4124325" cy="68564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5" name="Rectangle 404">
            <a:extLst>
              <a:ext uri="{FF2B5EF4-FFF2-40B4-BE49-F238E27FC236}">
                <a16:creationId xmlns:a16="http://schemas.microsoft.com/office/drawing/2014/main" id="{BE5CEA1F-8BDA-19BC-9F32-23703EBF1C49}"/>
              </a:ext>
            </a:extLst>
          </p:cNvPr>
          <p:cNvSpPr/>
          <p:nvPr userDrawn="1"/>
        </p:nvSpPr>
        <p:spPr>
          <a:xfrm>
            <a:off x="4124324" y="0"/>
            <a:ext cx="8067675" cy="6858000"/>
          </a:xfrm>
          <a:prstGeom prst="rect">
            <a:avLst/>
          </a:prstGeom>
          <a:gradFill>
            <a:gsLst>
              <a:gs pos="0">
                <a:schemeClr val="tx1">
                  <a:alpha val="50133"/>
                </a:schemeClr>
              </a:gs>
              <a:gs pos="100000">
                <a:schemeClr val="tx1"/>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8" name="Title 1">
            <a:extLst>
              <a:ext uri="{FF2B5EF4-FFF2-40B4-BE49-F238E27FC236}">
                <a16:creationId xmlns:a16="http://schemas.microsoft.com/office/drawing/2014/main" id="{B001903E-1154-A637-95D2-A9AE1ED239F6}"/>
              </a:ext>
            </a:extLst>
          </p:cNvPr>
          <p:cNvSpPr>
            <a:spLocks noGrp="1"/>
          </p:cNvSpPr>
          <p:nvPr>
            <p:ph type="ctrTitle" hasCustomPrompt="1"/>
          </p:nvPr>
        </p:nvSpPr>
        <p:spPr>
          <a:xfrm>
            <a:off x="5072063" y="528917"/>
            <a:ext cx="6352529" cy="3820833"/>
          </a:xfrm>
          <a:prstGeom prst="rect">
            <a:avLst/>
          </a:prstGeom>
        </p:spPr>
        <p:txBody>
          <a:bodyPr lIns="0" tIns="0" rIns="0" bIns="0" anchor="t" anchorCtr="0">
            <a:normAutofit/>
          </a:bodyPr>
          <a:lstStyle>
            <a:lvl1pPr algn="l">
              <a:lnSpc>
                <a:spcPct val="90000"/>
              </a:lnSpc>
              <a:defRPr sz="5400" b="1" cap="all" spc="0" baseline="0">
                <a:solidFill>
                  <a:schemeClr val="bg1"/>
                </a:solidFill>
                <a:latin typeface="+mj-lt"/>
              </a:defRPr>
            </a:lvl1pPr>
          </a:lstStyle>
          <a:p>
            <a:r>
              <a:rPr lang="en-GB"/>
              <a:t>Click to edit Title</a:t>
            </a:r>
            <a:endParaRPr lang="en-US" dirty="0"/>
          </a:p>
        </p:txBody>
      </p:sp>
      <p:pic>
        <p:nvPicPr>
          <p:cNvPr id="410" name="Graphic 409">
            <a:extLst>
              <a:ext uri="{FF2B5EF4-FFF2-40B4-BE49-F238E27FC236}">
                <a16:creationId xmlns:a16="http://schemas.microsoft.com/office/drawing/2014/main" id="{A964B557-9C93-4E11-2F62-F134A922908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93712" y="509588"/>
            <a:ext cx="3024336" cy="663880"/>
          </a:xfrm>
          <a:prstGeom prst="rect">
            <a:avLst/>
          </a:prstGeom>
        </p:spPr>
      </p:pic>
      <p:sp>
        <p:nvSpPr>
          <p:cNvPr id="4" name="Text Placeholder 3">
            <a:extLst>
              <a:ext uri="{FF2B5EF4-FFF2-40B4-BE49-F238E27FC236}">
                <a16:creationId xmlns:a16="http://schemas.microsoft.com/office/drawing/2014/main" id="{6BA6AFE4-F55B-9F87-114E-445F4AF8D341}"/>
              </a:ext>
            </a:extLst>
          </p:cNvPr>
          <p:cNvSpPr>
            <a:spLocks noGrp="1"/>
          </p:cNvSpPr>
          <p:nvPr>
            <p:ph type="body" sz="quarter" idx="10" hasCustomPrompt="1"/>
          </p:nvPr>
        </p:nvSpPr>
        <p:spPr>
          <a:xfrm>
            <a:off x="5072063" y="4519614"/>
            <a:ext cx="6352529" cy="1326252"/>
          </a:xfrm>
          <a:prstGeom prst="rect">
            <a:avLst/>
          </a:prstGeom>
        </p:spPr>
        <p:txBody>
          <a:bodyPr lIns="0" tIns="0" rIns="0" bIns="0">
            <a:normAutofit/>
          </a:bodyPr>
          <a:lstStyle>
            <a:lvl1pPr marL="0" indent="0">
              <a:lnSpc>
                <a:spcPct val="140000"/>
              </a:lnSpc>
              <a:buFontTx/>
              <a:buNone/>
              <a:defRPr sz="2000" spc="50" baseline="0">
                <a:solidFill>
                  <a:schemeClr val="bg1"/>
                </a:solidFill>
              </a:defRPr>
            </a:lvl1pPr>
            <a:lvl2pPr>
              <a:buFontTx/>
              <a:buNone/>
              <a:defRPr sz="2000">
                <a:solidFill>
                  <a:schemeClr val="bg1"/>
                </a:solidFill>
              </a:defRPr>
            </a:lvl2pPr>
            <a:lvl3pPr>
              <a:buFontTx/>
              <a:buNone/>
              <a:defRPr sz="2000">
                <a:solidFill>
                  <a:schemeClr val="bg1"/>
                </a:solidFill>
              </a:defRPr>
            </a:lvl3pPr>
            <a:lvl4pPr>
              <a:buFontTx/>
              <a:buNone/>
              <a:defRPr sz="2000">
                <a:solidFill>
                  <a:schemeClr val="bg1"/>
                </a:solidFill>
              </a:defRPr>
            </a:lvl4pPr>
            <a:lvl5pPr>
              <a:buFontTx/>
              <a:buNone/>
              <a:defRPr sz="2000">
                <a:solidFill>
                  <a:schemeClr val="bg1"/>
                </a:solidFill>
              </a:defRPr>
            </a:lvl5pPr>
          </a:lstStyle>
          <a:p>
            <a:pPr lvl="0"/>
            <a:r>
              <a:rPr lang="en-GB"/>
              <a:t>Click to add subtitle</a:t>
            </a:r>
          </a:p>
        </p:txBody>
      </p:sp>
    </p:spTree>
    <p:extLst>
      <p:ext uri="{BB962C8B-B14F-4D97-AF65-F5344CB8AC3E}">
        <p14:creationId xmlns:p14="http://schemas.microsoft.com/office/powerpoint/2010/main" val="258398644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9">
            <a:extLst>
              <a:ext uri="{FF2B5EF4-FFF2-40B4-BE49-F238E27FC236}">
                <a16:creationId xmlns:a16="http://schemas.microsoft.com/office/drawing/2014/main" id="{51051160-A33C-DA02-2A3E-AF85A7885DBF}"/>
              </a:ext>
            </a:extLst>
          </p:cNvPr>
          <p:cNvSpPr>
            <a:spLocks noGrp="1"/>
          </p:cNvSpPr>
          <p:nvPr>
            <p:ph type="sldNum" sz="quarter" idx="4"/>
          </p:nvPr>
        </p:nvSpPr>
        <p:spPr>
          <a:xfrm>
            <a:off x="11688000" y="6354000"/>
            <a:ext cx="504000" cy="504000"/>
          </a:xfrm>
          <a:prstGeom prst="rect">
            <a:avLst/>
          </a:prstGeom>
          <a:solidFill>
            <a:schemeClr val="tx1"/>
          </a:solidFill>
        </p:spPr>
        <p:txBody>
          <a:bodyPr vert="horz" lIns="0" tIns="0" rIns="0" bIns="0" rtlCol="0" anchor="ctr"/>
          <a:lstStyle>
            <a:lvl1pPr algn="ctr">
              <a:defRPr sz="1200">
                <a:solidFill>
                  <a:schemeClr val="bg1"/>
                </a:solidFill>
              </a:defRPr>
            </a:lvl1pPr>
          </a:lstStyle>
          <a:p>
            <a:fld id="{06CE0969-04C1-EE49-BBBA-A264EA29E22C}"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94" r:id="rId1"/>
    <p:sldLayoutId id="2147483701" r:id="rId2"/>
    <p:sldLayoutId id="2147483695" r:id="rId3"/>
    <p:sldLayoutId id="2147483660" r:id="rId4"/>
    <p:sldLayoutId id="2147483696" r:id="rId5"/>
    <p:sldLayoutId id="2147483681" r:id="rId6"/>
    <p:sldLayoutId id="2147483697" r:id="rId7"/>
    <p:sldLayoutId id="2147483698" r:id="rId8"/>
    <p:sldLayoutId id="2147483699" r:id="rId9"/>
    <p:sldLayoutId id="214748370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mn-lt"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mn-lt"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mn-lt"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mn-lt"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 userDrawn="1">
          <p15:clr>
            <a:srgbClr val="F26B43"/>
          </p15:clr>
        </p15:guide>
        <p15:guide id="2" userDrawn="1">
          <p15:clr>
            <a:srgbClr val="F26B43"/>
          </p15:clr>
        </p15:guide>
        <p15:guide id="3" orient="horz" pos="321" userDrawn="1">
          <p15:clr>
            <a:srgbClr val="F26B43"/>
          </p15:clr>
        </p15:guide>
        <p15:guide id="4" orient="horz" pos="846" userDrawn="1">
          <p15:clr>
            <a:srgbClr val="F26B43"/>
          </p15:clr>
        </p15:guide>
        <p15:guide id="5" pos="320" userDrawn="1">
          <p15:clr>
            <a:srgbClr val="F26B43"/>
          </p15:clr>
        </p15:guide>
        <p15:guide id="6" pos="809" userDrawn="1">
          <p15:clr>
            <a:srgbClr val="F26B43"/>
          </p15:clr>
        </p15:guide>
        <p15:guide id="7" pos="916" userDrawn="1">
          <p15:clr>
            <a:srgbClr val="F26B43"/>
          </p15:clr>
        </p15:guide>
        <p15:guide id="8" pos="1406" userDrawn="1">
          <p15:clr>
            <a:srgbClr val="F26B43"/>
          </p15:clr>
        </p15:guide>
        <p15:guide id="9" pos="1512" userDrawn="1">
          <p15:clr>
            <a:srgbClr val="F26B43"/>
          </p15:clr>
        </p15:guide>
        <p15:guide id="10" pos="2002" userDrawn="1">
          <p15:clr>
            <a:srgbClr val="F26B43"/>
          </p15:clr>
        </p15:guide>
        <p15:guide id="11" pos="2109" userDrawn="1">
          <p15:clr>
            <a:srgbClr val="F26B43"/>
          </p15:clr>
        </p15:guide>
        <p15:guide id="12" pos="2598" userDrawn="1">
          <p15:clr>
            <a:srgbClr val="F26B43"/>
          </p15:clr>
        </p15:guide>
        <p15:guide id="13" pos="2705" userDrawn="1">
          <p15:clr>
            <a:srgbClr val="F26B43"/>
          </p15:clr>
        </p15:guide>
        <p15:guide id="14" pos="3195" userDrawn="1">
          <p15:clr>
            <a:srgbClr val="F26B43"/>
          </p15:clr>
        </p15:guide>
        <p15:guide id="15" pos="3301" userDrawn="1">
          <p15:clr>
            <a:srgbClr val="F26B43"/>
          </p15:clr>
        </p15:guide>
        <p15:guide id="16" pos="3791" userDrawn="1">
          <p15:clr>
            <a:srgbClr val="F26B43"/>
          </p15:clr>
        </p15:guide>
        <p15:guide id="17" pos="3898" userDrawn="1">
          <p15:clr>
            <a:srgbClr val="F26B43"/>
          </p15:clr>
        </p15:guide>
        <p15:guide id="18" pos="4387" userDrawn="1">
          <p15:clr>
            <a:srgbClr val="F26B43"/>
          </p15:clr>
        </p15:guide>
        <p15:guide id="19" pos="4494" userDrawn="1">
          <p15:clr>
            <a:srgbClr val="F26B43"/>
          </p15:clr>
        </p15:guide>
        <p15:guide id="20" pos="4984" userDrawn="1">
          <p15:clr>
            <a:srgbClr val="F26B43"/>
          </p15:clr>
        </p15:guide>
        <p15:guide id="21" pos="5090" userDrawn="1">
          <p15:clr>
            <a:srgbClr val="F26B43"/>
          </p15:clr>
        </p15:guide>
        <p15:guide id="22" pos="5580" userDrawn="1">
          <p15:clr>
            <a:srgbClr val="F26B43"/>
          </p15:clr>
        </p15:guide>
        <p15:guide id="23" pos="5687" userDrawn="1">
          <p15:clr>
            <a:srgbClr val="F26B43"/>
          </p15:clr>
        </p15:guide>
        <p15:guide id="24" pos="6176" userDrawn="1">
          <p15:clr>
            <a:srgbClr val="F26B43"/>
          </p15:clr>
        </p15:guide>
        <p15:guide id="25" pos="6283" userDrawn="1">
          <p15:clr>
            <a:srgbClr val="F26B43"/>
          </p15:clr>
        </p15:guide>
        <p15:guide id="26" pos="6772" userDrawn="1">
          <p15:clr>
            <a:srgbClr val="F26B43"/>
          </p15:clr>
        </p15:guide>
        <p15:guide id="27" pos="6879" userDrawn="1">
          <p15:clr>
            <a:srgbClr val="F26B43"/>
          </p15:clr>
        </p15:guide>
        <p15:guide id="28" pos="7369" userDrawn="1">
          <p15:clr>
            <a:srgbClr val="F26B43"/>
          </p15:clr>
        </p15:guide>
        <p15:guide id="29" orient="horz" pos="953" userDrawn="1">
          <p15:clr>
            <a:srgbClr val="F26B43"/>
          </p15:clr>
        </p15:guide>
        <p15:guide id="30" orient="horz" pos="1477" userDrawn="1">
          <p15:clr>
            <a:srgbClr val="F26B43"/>
          </p15:clr>
        </p15:guide>
        <p15:guide id="31" orient="horz" pos="1584" userDrawn="1">
          <p15:clr>
            <a:srgbClr val="F26B43"/>
          </p15:clr>
        </p15:guide>
        <p15:guide id="32" orient="horz" pos="2109" userDrawn="1">
          <p15:clr>
            <a:srgbClr val="F26B43"/>
          </p15:clr>
        </p15:guide>
        <p15:guide id="33" orient="horz" pos="2216" userDrawn="1">
          <p15:clr>
            <a:srgbClr val="F26B43"/>
          </p15:clr>
        </p15:guide>
        <p15:guide id="34" orient="horz" pos="2740" userDrawn="1">
          <p15:clr>
            <a:srgbClr val="F26B43"/>
          </p15:clr>
        </p15:guide>
        <p15:guide id="35" orient="horz" pos="2847" userDrawn="1">
          <p15:clr>
            <a:srgbClr val="F26B43"/>
          </p15:clr>
        </p15:guide>
        <p15:guide id="36" orient="horz" pos="3372" userDrawn="1">
          <p15:clr>
            <a:srgbClr val="F26B43"/>
          </p15:clr>
        </p15:guide>
        <p15:guide id="37" orient="horz" pos="3478" userDrawn="1">
          <p15:clr>
            <a:srgbClr val="F26B43"/>
          </p15:clr>
        </p15:guide>
        <p15:guide id="38" orient="horz" pos="4003"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A0331-049A-BA43-3884-8C2CBE76FD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D8CBD96-AED0-146E-EC18-4D297E4F449C}"/>
              </a:ext>
            </a:extLst>
          </p:cNvPr>
          <p:cNvSpPr>
            <a:spLocks noGrp="1"/>
          </p:cNvSpPr>
          <p:nvPr>
            <p:ph type="ctrTitle"/>
          </p:nvPr>
        </p:nvSpPr>
        <p:spPr>
          <a:xfrm>
            <a:off x="5072063" y="528917"/>
            <a:ext cx="6352529" cy="3820833"/>
          </a:xfrm>
        </p:spPr>
        <p:txBody>
          <a:bodyPr>
            <a:normAutofit/>
          </a:bodyPr>
          <a:lstStyle/>
          <a:p>
            <a:r>
              <a:rPr lang="en-GB">
                <a:solidFill>
                  <a:schemeClr val="accent2"/>
                </a:solidFill>
              </a:rPr>
              <a:t>Unlocking health data</a:t>
            </a:r>
            <a:r>
              <a:rPr lang="en-GB"/>
              <a:t> without compromising innovation</a:t>
            </a:r>
          </a:p>
        </p:txBody>
      </p:sp>
      <p:sp>
        <p:nvSpPr>
          <p:cNvPr id="6" name="Text Placeholder 5">
            <a:extLst>
              <a:ext uri="{FF2B5EF4-FFF2-40B4-BE49-F238E27FC236}">
                <a16:creationId xmlns:a16="http://schemas.microsoft.com/office/drawing/2014/main" id="{4E0FD6B2-BC99-0329-C932-05B412AC5321}"/>
              </a:ext>
            </a:extLst>
          </p:cNvPr>
          <p:cNvSpPr>
            <a:spLocks noGrp="1"/>
          </p:cNvSpPr>
          <p:nvPr>
            <p:ph type="body" sz="quarter" idx="10"/>
          </p:nvPr>
        </p:nvSpPr>
        <p:spPr>
          <a:xfrm>
            <a:off x="5072063" y="4519614"/>
            <a:ext cx="6352529" cy="1326252"/>
          </a:xfrm>
        </p:spPr>
        <p:txBody>
          <a:bodyPr>
            <a:normAutofit fontScale="77500" lnSpcReduction="20000"/>
          </a:bodyPr>
          <a:lstStyle/>
          <a:p>
            <a:r>
              <a:rPr lang="en-GB"/>
              <a:t>Supporting trusted secondary use of health data in the European Health Data Space. Supporting trusted secondary use of health data in the European Health Data Space. Supporting trusted secondary use of health data in the European Health Data Space.</a:t>
            </a:r>
            <a:endParaRPr lang="en-AD"/>
          </a:p>
          <a:p>
            <a:endParaRPr lang="en-GB"/>
          </a:p>
        </p:txBody>
      </p:sp>
      <p:pic>
        <p:nvPicPr>
          <p:cNvPr id="2" name="Graphic 1">
            <a:extLst>
              <a:ext uri="{FF2B5EF4-FFF2-40B4-BE49-F238E27FC236}">
                <a16:creationId xmlns:a16="http://schemas.microsoft.com/office/drawing/2014/main" id="{F96271E6-7A63-2F52-77EE-89ADF55EDF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V="1">
            <a:off x="479755" y="2124635"/>
            <a:ext cx="3736867" cy="4733365"/>
          </a:xfrm>
          <a:prstGeom prst="rect">
            <a:avLst/>
          </a:prstGeom>
        </p:spPr>
      </p:pic>
    </p:spTree>
    <p:extLst>
      <p:ext uri="{BB962C8B-B14F-4D97-AF65-F5344CB8AC3E}">
        <p14:creationId xmlns:p14="http://schemas.microsoft.com/office/powerpoint/2010/main" val="4203066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51AD5-C18B-D471-FD06-D9BEF64B79A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3C68116-AA06-704F-06D4-F595BF6D0707}"/>
              </a:ext>
            </a:extLst>
          </p:cNvPr>
          <p:cNvSpPr>
            <a:spLocks noGrp="1"/>
          </p:cNvSpPr>
          <p:nvPr>
            <p:ph type="ctrTitle"/>
          </p:nvPr>
        </p:nvSpPr>
        <p:spPr>
          <a:xfrm>
            <a:off x="1454150" y="1916832"/>
            <a:ext cx="8350250" cy="1774639"/>
          </a:xfrm>
        </p:spPr>
        <p:txBody>
          <a:bodyPr anchor="b" anchorCtr="0">
            <a:normAutofit fontScale="90000"/>
          </a:bodyPr>
          <a:lstStyle/>
          <a:p>
            <a:r>
              <a:rPr lang="en-GB">
                <a:solidFill>
                  <a:schemeClr val="accent2"/>
                </a:solidFill>
              </a:rPr>
              <a:t>Unlocking health data </a:t>
            </a:r>
            <a:r>
              <a:rPr lang="en-GB"/>
              <a:t>without compromising innovation</a:t>
            </a:r>
          </a:p>
        </p:txBody>
      </p:sp>
      <p:sp>
        <p:nvSpPr>
          <p:cNvPr id="11" name="Text Placeholder 10">
            <a:extLst>
              <a:ext uri="{FF2B5EF4-FFF2-40B4-BE49-F238E27FC236}">
                <a16:creationId xmlns:a16="http://schemas.microsoft.com/office/drawing/2014/main" id="{701485E4-ACB6-F6A0-6026-C97C84A29FEB}"/>
              </a:ext>
            </a:extLst>
          </p:cNvPr>
          <p:cNvSpPr>
            <a:spLocks noGrp="1"/>
          </p:cNvSpPr>
          <p:nvPr>
            <p:ph type="body" sz="quarter" idx="10"/>
          </p:nvPr>
        </p:nvSpPr>
        <p:spPr>
          <a:xfrm>
            <a:off x="1454150" y="3850721"/>
            <a:ext cx="8350250" cy="1667959"/>
          </a:xfrm>
        </p:spPr>
        <p:txBody>
          <a:bodyPr/>
          <a:lstStyle/>
          <a:p>
            <a:r>
              <a:rPr lang="en-GB"/>
              <a:t>Supporting trusted secondary use of health data in the European Health Data Space. Supporting trusted secondary use of health data in the European Health Data Space. </a:t>
            </a:r>
            <a:endParaRPr lang="en-AD"/>
          </a:p>
        </p:txBody>
      </p:sp>
      <p:pic>
        <p:nvPicPr>
          <p:cNvPr id="4" name="Graphic 3">
            <a:extLst>
              <a:ext uri="{FF2B5EF4-FFF2-40B4-BE49-F238E27FC236}">
                <a16:creationId xmlns:a16="http://schemas.microsoft.com/office/drawing/2014/main" id="{67FD5FFB-0313-0AAD-AD11-F07000DED1C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V="1">
            <a:off x="7180096" y="509588"/>
            <a:ext cx="5011904" cy="6348412"/>
          </a:xfrm>
          <a:prstGeom prst="rect">
            <a:avLst/>
          </a:prstGeom>
        </p:spPr>
      </p:pic>
    </p:spTree>
    <p:extLst>
      <p:ext uri="{BB962C8B-B14F-4D97-AF65-F5344CB8AC3E}">
        <p14:creationId xmlns:p14="http://schemas.microsoft.com/office/powerpoint/2010/main" val="2821683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A0050-2651-B995-ECCC-A3869B2F0473}"/>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92519D2-C1AD-23D7-069E-464B1FB14C80}"/>
              </a:ext>
            </a:extLst>
          </p:cNvPr>
          <p:cNvSpPr>
            <a:spLocks noGrp="1"/>
          </p:cNvSpPr>
          <p:nvPr>
            <p:ph type="ctrTitle"/>
          </p:nvPr>
        </p:nvSpPr>
        <p:spPr>
          <a:xfrm>
            <a:off x="1284287" y="515409"/>
            <a:ext cx="9636125" cy="2503485"/>
          </a:xfrm>
        </p:spPr>
        <p:txBody>
          <a:bodyPr anchor="b" anchorCtr="0">
            <a:normAutofit fontScale="90000"/>
          </a:bodyPr>
          <a:lstStyle/>
          <a:p>
            <a:r>
              <a:rPr lang="en-GB">
                <a:solidFill>
                  <a:schemeClr val="accent2"/>
                </a:solidFill>
              </a:rPr>
              <a:t>Unlocking health data</a:t>
            </a:r>
            <a:r>
              <a:rPr lang="en-GB"/>
              <a:t> without compromising innovation</a:t>
            </a:r>
          </a:p>
        </p:txBody>
      </p:sp>
      <p:sp>
        <p:nvSpPr>
          <p:cNvPr id="11" name="Text Placeholder 10">
            <a:extLst>
              <a:ext uri="{FF2B5EF4-FFF2-40B4-BE49-F238E27FC236}">
                <a16:creationId xmlns:a16="http://schemas.microsoft.com/office/drawing/2014/main" id="{15D0BD1E-6850-2560-0412-A75AF0502DD8}"/>
              </a:ext>
            </a:extLst>
          </p:cNvPr>
          <p:cNvSpPr>
            <a:spLocks noGrp="1"/>
          </p:cNvSpPr>
          <p:nvPr>
            <p:ph type="body" sz="quarter" idx="10"/>
          </p:nvPr>
        </p:nvSpPr>
        <p:spPr>
          <a:xfrm>
            <a:off x="1284288" y="3348038"/>
            <a:ext cx="9636124" cy="1171576"/>
          </a:xfrm>
        </p:spPr>
        <p:txBody>
          <a:bodyPr>
            <a:normAutofit fontScale="92500" lnSpcReduction="10000"/>
          </a:bodyPr>
          <a:lstStyle/>
          <a:p>
            <a:r>
              <a:rPr lang="en-GB"/>
              <a:t>Supporting trusted secondary use of health data in the European </a:t>
            </a:r>
            <a:br>
              <a:rPr lang="en-GB"/>
            </a:br>
            <a:r>
              <a:rPr lang="en-GB"/>
              <a:t>Health Data Space. Supporting trusted secondary use of health data </a:t>
            </a:r>
            <a:br>
              <a:rPr lang="en-GB"/>
            </a:br>
            <a:r>
              <a:rPr lang="en-GB"/>
              <a:t>in the European Health Data Space</a:t>
            </a:r>
            <a:endParaRPr lang="en-AD"/>
          </a:p>
        </p:txBody>
      </p:sp>
    </p:spTree>
    <p:extLst>
      <p:ext uri="{BB962C8B-B14F-4D97-AF65-F5344CB8AC3E}">
        <p14:creationId xmlns:p14="http://schemas.microsoft.com/office/powerpoint/2010/main" val="1693476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0AD3A7-B8F9-86E2-778E-EA1E0D501A05}"/>
              </a:ext>
            </a:extLst>
          </p:cNvPr>
          <p:cNvSpPr>
            <a:spLocks noGrp="1"/>
          </p:cNvSpPr>
          <p:nvPr>
            <p:ph type="body" sz="quarter" idx="11"/>
          </p:nvPr>
        </p:nvSpPr>
        <p:spPr>
          <a:xfrm>
            <a:off x="1284288" y="4349750"/>
            <a:ext cx="5680075" cy="2005014"/>
          </a:xfrm>
        </p:spPr>
        <p:txBody>
          <a:bodyPr>
            <a:normAutofit/>
          </a:bodyPr>
          <a:lstStyle/>
          <a:p>
            <a:r>
              <a:rPr lang="en-GB"/>
              <a:t>Supporting trusted secondary use of health data in the European Health Data Space. Supporting trusted secondary use of health data in the European Health…</a:t>
            </a:r>
            <a:endParaRPr lang="en-AD"/>
          </a:p>
        </p:txBody>
      </p:sp>
      <p:sp>
        <p:nvSpPr>
          <p:cNvPr id="4" name="Title 3">
            <a:extLst>
              <a:ext uri="{FF2B5EF4-FFF2-40B4-BE49-F238E27FC236}">
                <a16:creationId xmlns:a16="http://schemas.microsoft.com/office/drawing/2014/main" id="{9417B147-E830-CF7D-8A70-9093A778313A}"/>
              </a:ext>
            </a:extLst>
          </p:cNvPr>
          <p:cNvSpPr>
            <a:spLocks noGrp="1"/>
          </p:cNvSpPr>
          <p:nvPr>
            <p:ph type="title"/>
          </p:nvPr>
        </p:nvSpPr>
        <p:spPr>
          <a:xfrm>
            <a:off x="1284288" y="1735139"/>
            <a:ext cx="5680075" cy="2485950"/>
          </a:xfrm>
        </p:spPr>
        <p:txBody>
          <a:bodyPr>
            <a:normAutofit/>
          </a:bodyPr>
          <a:lstStyle/>
          <a:p>
            <a:r>
              <a:rPr lang="en-GB"/>
              <a:t>Unlocking health data without compromising innovation</a:t>
            </a:r>
          </a:p>
        </p:txBody>
      </p:sp>
      <p:pic>
        <p:nvPicPr>
          <p:cNvPr id="30" name="Picture Placeholder 29">
            <a:extLst>
              <a:ext uri="{FF2B5EF4-FFF2-40B4-BE49-F238E27FC236}">
                <a16:creationId xmlns:a16="http://schemas.microsoft.com/office/drawing/2014/main" id="{5119DCCC-7DB9-4EF1-9763-F1643D0E7EF7}"/>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a:fillRect/>
          </a:stretch>
        </p:blipFill>
        <p:spPr>
          <a:prstGeom prst="rect">
            <a:avLst/>
          </a:prstGeom>
          <a:solidFill>
            <a:srgbClr val="5F8893"/>
          </a:solidFill>
        </p:spPr>
      </p:pic>
      <p:pic>
        <p:nvPicPr>
          <p:cNvPr id="16" name="Graphic 15">
            <a:extLst>
              <a:ext uri="{FF2B5EF4-FFF2-40B4-BE49-F238E27FC236}">
                <a16:creationId xmlns:a16="http://schemas.microsoft.com/office/drawing/2014/main" id="{987C90AA-2834-0A0E-EE6B-71C36F8916B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320136" y="1"/>
            <a:ext cx="4871863" cy="6171026"/>
          </a:xfrm>
          <a:prstGeom prst="rect">
            <a:avLst/>
          </a:prstGeom>
        </p:spPr>
      </p:pic>
    </p:spTree>
    <p:extLst>
      <p:ext uri="{BB962C8B-B14F-4D97-AF65-F5344CB8AC3E}">
        <p14:creationId xmlns:p14="http://schemas.microsoft.com/office/powerpoint/2010/main" val="72569152"/>
      </p:ext>
    </p:extLst>
  </p:cSld>
  <p:clrMapOvr>
    <a:masterClrMapping/>
  </p:clrMapOvr>
</p:sld>
</file>

<file path=ppt/theme/theme1.xml><?xml version="1.0" encoding="utf-8"?>
<a:theme xmlns:a="http://schemas.openxmlformats.org/drawingml/2006/main" name="FORTIFY">
  <a:themeElements>
    <a:clrScheme name="FORTIFY">
      <a:dk1>
        <a:srgbClr val="113A45"/>
      </a:dk1>
      <a:lt1>
        <a:srgbClr val="FFFFFF"/>
      </a:lt1>
      <a:dk2>
        <a:srgbClr val="6FAE95"/>
      </a:dk2>
      <a:lt2>
        <a:srgbClr val="F6F8F9"/>
      </a:lt2>
      <a:accent1>
        <a:srgbClr val="123B45"/>
      </a:accent1>
      <a:accent2>
        <a:srgbClr val="6FAE95"/>
      </a:accent2>
      <a:accent3>
        <a:srgbClr val="5F8893"/>
      </a:accent3>
      <a:accent4>
        <a:srgbClr val="2B3336"/>
      </a:accent4>
      <a:accent5>
        <a:srgbClr val="D6DFDB"/>
      </a:accent5>
      <a:accent6>
        <a:srgbClr val="F3F5F3"/>
      </a:accent6>
      <a:hlink>
        <a:srgbClr val="6EAE95"/>
      </a:hlink>
      <a:folHlink>
        <a:srgbClr val="D6DEDA"/>
      </a:folHlink>
    </a:clrScheme>
    <a:fontScheme name="FORTIFY">
      <a:majorFont>
        <a:latin typeface="General Sans"/>
        <a:ea typeface="General Sans"/>
        <a:cs typeface="General Sans"/>
      </a:majorFont>
      <a:minorFont>
        <a:latin typeface="General Sans"/>
        <a:ea typeface="General Sans"/>
        <a:cs typeface="General Sans"/>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spAutoFit/>
      </a:bodyPr>
      <a:lstStyle>
        <a:defPPr marL="0" indent="0" algn="l">
          <a:buFont typeface="+mn-lt" panose="020B0604020202020204" pitchFamily="34" charset="0"/>
          <a:buNone/>
          <a:defRPr sz="1400">
            <a:solidFill>
              <a:schemeClr val="accent4"/>
            </a:solidFill>
          </a:defRPr>
        </a:defPPr>
      </a:lstStyle>
    </a:txDef>
  </a:objectDefaults>
  <a:extraClrSchemeLst/>
  <a:extLst>
    <a:ext uri="{05A4C25C-085E-4340-85A3-A5531E510DB2}">
      <thm15:themeFamily xmlns:thm15="http://schemas.microsoft.com/office/thememl/2012/main" name="FORTIFY Template" id="{F57754A7-3FB0-774B-9946-3318915D202D}" vid="{4461A889-70DA-094C-A7D1-B044E8108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FORTIFY</Template>
  <TotalTime>2772</TotalTime>
  <Words>149</Words>
  <Application>Microsoft Macintosh PowerPoint</Application>
  <PresentationFormat>Widescreen</PresentationFormat>
  <Paragraphs>8</Paragraphs>
  <Slides>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4</vt:i4>
      </vt:variant>
    </vt:vector>
  </HeadingPairs>
  <TitlesOfParts>
    <vt:vector size="6" baseType="lpstr">
      <vt:lpstr>General Sans</vt:lpstr>
      <vt:lpstr>FORTIFY</vt:lpstr>
      <vt:lpstr>Unlocking health data without compromising innovation</vt:lpstr>
      <vt:lpstr>Unlocking health data without compromising innovation</vt:lpstr>
      <vt:lpstr>Unlocking health data without compromising innovation</vt:lpstr>
      <vt:lpstr>Unlocking health data without compromising innovation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Albert</dc:creator>
  <cp:keywords/>
  <dc:description/>
  <cp:lastModifiedBy>Albert</cp:lastModifiedBy>
  <cp:revision>10</cp:revision>
  <dcterms:created xsi:type="dcterms:W3CDTF">2026-05-14T04:45:49Z</dcterms:created>
  <dcterms:modified xsi:type="dcterms:W3CDTF">2026-05-19T05:43:31Z</dcterms:modified>
  <cp:category/>
</cp:coreProperties>
</file>